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1" r:id="rId5"/>
  </p:sldIdLst>
  <p:sldSz cx="43205400" cy="25203150"/>
  <p:notesSz cx="6858000" cy="9144000"/>
  <p:defaultTextStyle>
    <a:defPPr>
      <a:defRPr lang="en-US"/>
    </a:defPPr>
    <a:lvl1pPr marL="0" algn="l" defTabSz="37040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70403" algn="l" defTabSz="37040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40808" algn="l" defTabSz="37040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11210" algn="l" defTabSz="37040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81613" algn="l" defTabSz="37040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52018" algn="l" defTabSz="37040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222420" algn="l" defTabSz="37040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92826" algn="l" defTabSz="37040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963228" algn="l" defTabSz="37040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38">
          <p15:clr>
            <a:srgbClr val="A4A3A4"/>
          </p15:clr>
        </p15:guide>
        <p15:guide id="2" pos="1360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996600"/>
    <a:srgbClr val="FF9900"/>
    <a:srgbClr val="FF7C80"/>
    <a:srgbClr val="CCCCFF"/>
    <a:srgbClr val="0099CC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67D59B-93F7-412B-97F6-C6C5AE515278}" v="1" dt="2025-01-06T14:45:49.0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6" d="100"/>
          <a:sy n="16" d="100"/>
        </p:scale>
        <p:origin x="1218" y="108"/>
      </p:cViewPr>
      <p:guideLst>
        <p:guide orient="horz" pos="7938"/>
        <p:guide pos="136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urav Jana" userId="9fcbe99f-e887-4281-90b3-b9a1b89f3453" providerId="ADAL" clId="{84718334-588B-44BD-A36B-13A06D8902D9}"/>
    <pc:docChg chg="custSel modSld">
      <pc:chgData name="Sourav Jana" userId="9fcbe99f-e887-4281-90b3-b9a1b89f3453" providerId="ADAL" clId="{84718334-588B-44BD-A36B-13A06D8902D9}" dt="2024-01-03T17:25:53.859" v="107" actId="13926"/>
      <pc:docMkLst>
        <pc:docMk/>
      </pc:docMkLst>
      <pc:sldChg chg="modSp mod">
        <pc:chgData name="Sourav Jana" userId="9fcbe99f-e887-4281-90b3-b9a1b89f3453" providerId="ADAL" clId="{84718334-588B-44BD-A36B-13A06D8902D9}" dt="2024-01-03T17:25:53.859" v="107" actId="13926"/>
        <pc:sldMkLst>
          <pc:docMk/>
          <pc:sldMk cId="1146709280" sldId="261"/>
        </pc:sldMkLst>
      </pc:sldChg>
    </pc:docChg>
  </pc:docChgLst>
  <pc:docChgLst>
    <pc:chgData name="Sourav Jana" userId="9fcbe99f-e887-4281-90b3-b9a1b89f3453" providerId="ADAL" clId="{6567D59B-93F7-412B-97F6-C6C5AE515278}"/>
    <pc:docChg chg="modSld">
      <pc:chgData name="Sourav Jana" userId="9fcbe99f-e887-4281-90b3-b9a1b89f3453" providerId="ADAL" clId="{6567D59B-93F7-412B-97F6-C6C5AE515278}" dt="2025-01-06T14:46:07.740" v="22" actId="14100"/>
      <pc:docMkLst>
        <pc:docMk/>
      </pc:docMkLst>
      <pc:sldChg chg="addSp modSp mod">
        <pc:chgData name="Sourav Jana" userId="9fcbe99f-e887-4281-90b3-b9a1b89f3453" providerId="ADAL" clId="{6567D59B-93F7-412B-97F6-C6C5AE515278}" dt="2025-01-06T14:46:07.740" v="22" actId="14100"/>
        <pc:sldMkLst>
          <pc:docMk/>
          <pc:sldMk cId="1146709280" sldId="261"/>
        </pc:sldMkLst>
        <pc:spChg chg="mod">
          <ac:chgData name="Sourav Jana" userId="9fcbe99f-e887-4281-90b3-b9a1b89f3453" providerId="ADAL" clId="{6567D59B-93F7-412B-97F6-C6C5AE515278}" dt="2025-01-06T14:45:17.708" v="15" actId="20577"/>
          <ac:spMkLst>
            <pc:docMk/>
            <pc:sldMk cId="1146709280" sldId="261"/>
            <ac:spMk id="79" creationId="{00000000-0000-0000-0000-000000000000}"/>
          </ac:spMkLst>
        </pc:spChg>
        <pc:picChg chg="add mod">
          <ac:chgData name="Sourav Jana" userId="9fcbe99f-e887-4281-90b3-b9a1b89f3453" providerId="ADAL" clId="{6567D59B-93F7-412B-97F6-C6C5AE515278}" dt="2025-01-06T14:46:07.740" v="22" actId="14100"/>
          <ac:picMkLst>
            <pc:docMk/>
            <pc:sldMk cId="1146709280" sldId="261"/>
            <ac:picMk id="3" creationId="{D3FB325E-E030-A5CA-2E33-33E32B8C18B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068AF-BC15-4103-8DFE-0B735CA185AF}" type="datetimeFigureOut">
              <a:rPr lang="en-IN" smtClean="0"/>
              <a:pPr/>
              <a:t>06-01-2025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84225" y="1143000"/>
            <a:ext cx="52895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E06773-4C9D-4615-A0AA-9BA06907086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512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4080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70403" algn="l" defTabSz="74080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740808" algn="l" defTabSz="74080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111210" algn="l" defTabSz="74080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481613" algn="l" defTabSz="74080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852018" algn="l" defTabSz="74080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222420" algn="l" defTabSz="74080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592826" algn="l" defTabSz="74080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963228" algn="l" defTabSz="74080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84225" y="1143000"/>
            <a:ext cx="528955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E06773-4C9D-4615-A0AA-9BA069070864}" type="slidenum">
              <a:rPr lang="en-IN" smtClean="0"/>
              <a:pPr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59836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40407" y="4124684"/>
            <a:ext cx="36724592" cy="8774430"/>
          </a:xfrm>
        </p:spPr>
        <p:txBody>
          <a:bodyPr anchor="b"/>
          <a:lstStyle>
            <a:lvl1pPr algn="ctr">
              <a:defRPr sz="17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683" y="13237491"/>
            <a:ext cx="32404048" cy="6084925"/>
          </a:xfrm>
        </p:spPr>
        <p:txBody>
          <a:bodyPr/>
          <a:lstStyle>
            <a:lvl1pPr marL="0" indent="0" algn="ctr">
              <a:buNone/>
              <a:defRPr sz="6800"/>
            </a:lvl1pPr>
            <a:lvl2pPr marL="1304264" indent="0" algn="ctr">
              <a:buNone/>
              <a:defRPr sz="5700"/>
            </a:lvl2pPr>
            <a:lvl3pPr marL="2608531" indent="0" algn="ctr">
              <a:buNone/>
              <a:defRPr sz="5000"/>
            </a:lvl3pPr>
            <a:lvl4pPr marL="3912793" indent="0" algn="ctr">
              <a:buNone/>
              <a:defRPr sz="4300"/>
            </a:lvl4pPr>
            <a:lvl5pPr marL="5217060" indent="0" algn="ctr">
              <a:buNone/>
              <a:defRPr sz="4300"/>
            </a:lvl5pPr>
            <a:lvl6pPr marL="6521324" indent="0" algn="ctr">
              <a:buNone/>
              <a:defRPr sz="4300"/>
            </a:lvl6pPr>
            <a:lvl7pPr marL="7825587" indent="0" algn="ctr">
              <a:buNone/>
              <a:defRPr sz="4300"/>
            </a:lvl7pPr>
            <a:lvl8pPr marL="9129851" indent="0" algn="ctr">
              <a:buNone/>
              <a:defRPr sz="4300"/>
            </a:lvl8pPr>
            <a:lvl9pPr marL="10434118" indent="0" algn="ctr">
              <a:buNone/>
              <a:defRPr sz="43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173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269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918868" y="1341835"/>
            <a:ext cx="9316165" cy="2135850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70379" y="1341835"/>
            <a:ext cx="27408424" cy="213585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43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18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872" y="6283292"/>
            <a:ext cx="37264656" cy="10483809"/>
          </a:xfrm>
        </p:spPr>
        <p:txBody>
          <a:bodyPr anchor="b"/>
          <a:lstStyle>
            <a:lvl1pPr>
              <a:defRPr sz="17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7872" y="16866283"/>
            <a:ext cx="37264656" cy="5513186"/>
          </a:xfrm>
        </p:spPr>
        <p:txBody>
          <a:bodyPr/>
          <a:lstStyle>
            <a:lvl1pPr marL="0" indent="0">
              <a:buNone/>
              <a:defRPr sz="6800">
                <a:solidFill>
                  <a:schemeClr val="tx1"/>
                </a:solidFill>
              </a:defRPr>
            </a:lvl1pPr>
            <a:lvl2pPr marL="1304264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2pPr>
            <a:lvl3pPr marL="2608531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3pPr>
            <a:lvl4pPr marL="3912793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4pPr>
            <a:lvl5pPr marL="521706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5pPr>
            <a:lvl6pPr marL="6521324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6pPr>
            <a:lvl7pPr marL="7825587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7pPr>
            <a:lvl8pPr marL="9129851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8pPr>
            <a:lvl9pPr marL="1043411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578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70371" y="6709184"/>
            <a:ext cx="18362296" cy="159911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72733" y="6709184"/>
            <a:ext cx="18362296" cy="159911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107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6005" y="1341853"/>
            <a:ext cx="37264656" cy="48714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6013" y="6178274"/>
            <a:ext cx="18277908" cy="3027878"/>
          </a:xfrm>
        </p:spPr>
        <p:txBody>
          <a:bodyPr anchor="b"/>
          <a:lstStyle>
            <a:lvl1pPr marL="0" indent="0">
              <a:buNone/>
              <a:defRPr sz="6800" b="1"/>
            </a:lvl1pPr>
            <a:lvl2pPr marL="1304264" indent="0">
              <a:buNone/>
              <a:defRPr sz="5700" b="1"/>
            </a:lvl2pPr>
            <a:lvl3pPr marL="2608531" indent="0">
              <a:buNone/>
              <a:defRPr sz="5000" b="1"/>
            </a:lvl3pPr>
            <a:lvl4pPr marL="3912793" indent="0">
              <a:buNone/>
              <a:defRPr sz="4300" b="1"/>
            </a:lvl4pPr>
            <a:lvl5pPr marL="5217060" indent="0">
              <a:buNone/>
              <a:defRPr sz="4300" b="1"/>
            </a:lvl5pPr>
            <a:lvl6pPr marL="6521324" indent="0">
              <a:buNone/>
              <a:defRPr sz="4300" b="1"/>
            </a:lvl6pPr>
            <a:lvl7pPr marL="7825587" indent="0">
              <a:buNone/>
              <a:defRPr sz="4300" b="1"/>
            </a:lvl7pPr>
            <a:lvl8pPr marL="9129851" indent="0">
              <a:buNone/>
              <a:defRPr sz="4300" b="1"/>
            </a:lvl8pPr>
            <a:lvl9pPr marL="10434118" indent="0">
              <a:buNone/>
              <a:defRPr sz="4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6013" y="9206164"/>
            <a:ext cx="18277908" cy="135408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72740" y="6178274"/>
            <a:ext cx="18367923" cy="3027878"/>
          </a:xfrm>
        </p:spPr>
        <p:txBody>
          <a:bodyPr anchor="b"/>
          <a:lstStyle>
            <a:lvl1pPr marL="0" indent="0">
              <a:buNone/>
              <a:defRPr sz="6800" b="1"/>
            </a:lvl1pPr>
            <a:lvl2pPr marL="1304264" indent="0">
              <a:buNone/>
              <a:defRPr sz="5700" b="1"/>
            </a:lvl2pPr>
            <a:lvl3pPr marL="2608531" indent="0">
              <a:buNone/>
              <a:defRPr sz="5000" b="1"/>
            </a:lvl3pPr>
            <a:lvl4pPr marL="3912793" indent="0">
              <a:buNone/>
              <a:defRPr sz="4300" b="1"/>
            </a:lvl4pPr>
            <a:lvl5pPr marL="5217060" indent="0">
              <a:buNone/>
              <a:defRPr sz="4300" b="1"/>
            </a:lvl5pPr>
            <a:lvl6pPr marL="6521324" indent="0">
              <a:buNone/>
              <a:defRPr sz="4300" b="1"/>
            </a:lvl6pPr>
            <a:lvl7pPr marL="7825587" indent="0">
              <a:buNone/>
              <a:defRPr sz="4300" b="1"/>
            </a:lvl7pPr>
            <a:lvl8pPr marL="9129851" indent="0">
              <a:buNone/>
              <a:defRPr sz="4300" b="1"/>
            </a:lvl8pPr>
            <a:lvl9pPr marL="10434118" indent="0">
              <a:buNone/>
              <a:defRPr sz="4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872740" y="9206164"/>
            <a:ext cx="18367923" cy="135408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35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24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432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6001" y="1680211"/>
            <a:ext cx="13934865" cy="5880735"/>
          </a:xfrm>
        </p:spPr>
        <p:txBody>
          <a:bodyPr anchor="b"/>
          <a:lstStyle>
            <a:lvl1pPr>
              <a:defRPr sz="9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7931" y="3628794"/>
            <a:ext cx="21872733" cy="17910571"/>
          </a:xfrm>
        </p:spPr>
        <p:txBody>
          <a:bodyPr/>
          <a:lstStyle>
            <a:lvl1pPr>
              <a:defRPr sz="9100"/>
            </a:lvl1pPr>
            <a:lvl2pPr>
              <a:defRPr sz="8100"/>
            </a:lvl2pPr>
            <a:lvl3pPr>
              <a:defRPr sz="68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6001" y="7560946"/>
            <a:ext cx="13934865" cy="14007585"/>
          </a:xfrm>
        </p:spPr>
        <p:txBody>
          <a:bodyPr/>
          <a:lstStyle>
            <a:lvl1pPr marL="0" indent="0">
              <a:buNone/>
              <a:defRPr sz="4300"/>
            </a:lvl1pPr>
            <a:lvl2pPr marL="1304264" indent="0">
              <a:buNone/>
              <a:defRPr sz="4100"/>
            </a:lvl2pPr>
            <a:lvl3pPr marL="2608531" indent="0">
              <a:buNone/>
              <a:defRPr sz="3400"/>
            </a:lvl3pPr>
            <a:lvl4pPr marL="3912793" indent="0">
              <a:buNone/>
              <a:defRPr sz="2700"/>
            </a:lvl4pPr>
            <a:lvl5pPr marL="5217060" indent="0">
              <a:buNone/>
              <a:defRPr sz="2700"/>
            </a:lvl5pPr>
            <a:lvl6pPr marL="6521324" indent="0">
              <a:buNone/>
              <a:defRPr sz="2700"/>
            </a:lvl6pPr>
            <a:lvl7pPr marL="7825587" indent="0">
              <a:buNone/>
              <a:defRPr sz="2700"/>
            </a:lvl7pPr>
            <a:lvl8pPr marL="9129851" indent="0">
              <a:buNone/>
              <a:defRPr sz="2700"/>
            </a:lvl8pPr>
            <a:lvl9pPr marL="10434118" indent="0">
              <a:buNone/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88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6001" y="1680211"/>
            <a:ext cx="13934865" cy="5880735"/>
          </a:xfrm>
        </p:spPr>
        <p:txBody>
          <a:bodyPr anchor="b"/>
          <a:lstStyle>
            <a:lvl1pPr>
              <a:defRPr sz="9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367931" y="3628794"/>
            <a:ext cx="21872733" cy="17910571"/>
          </a:xfrm>
        </p:spPr>
        <p:txBody>
          <a:bodyPr anchor="t"/>
          <a:lstStyle>
            <a:lvl1pPr marL="0" indent="0">
              <a:buNone/>
              <a:defRPr sz="9100"/>
            </a:lvl1pPr>
            <a:lvl2pPr marL="1304264" indent="0">
              <a:buNone/>
              <a:defRPr sz="8100"/>
            </a:lvl2pPr>
            <a:lvl3pPr marL="2608531" indent="0">
              <a:buNone/>
              <a:defRPr sz="6800"/>
            </a:lvl3pPr>
            <a:lvl4pPr marL="3912793" indent="0">
              <a:buNone/>
              <a:defRPr sz="5700"/>
            </a:lvl4pPr>
            <a:lvl5pPr marL="5217060" indent="0">
              <a:buNone/>
              <a:defRPr sz="5700"/>
            </a:lvl5pPr>
            <a:lvl6pPr marL="6521324" indent="0">
              <a:buNone/>
              <a:defRPr sz="5700"/>
            </a:lvl6pPr>
            <a:lvl7pPr marL="7825587" indent="0">
              <a:buNone/>
              <a:defRPr sz="5700"/>
            </a:lvl7pPr>
            <a:lvl8pPr marL="9129851" indent="0">
              <a:buNone/>
              <a:defRPr sz="5700"/>
            </a:lvl8pPr>
            <a:lvl9pPr marL="10434118" indent="0">
              <a:buNone/>
              <a:defRPr sz="5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6001" y="7560946"/>
            <a:ext cx="13934865" cy="14007585"/>
          </a:xfrm>
        </p:spPr>
        <p:txBody>
          <a:bodyPr/>
          <a:lstStyle>
            <a:lvl1pPr marL="0" indent="0">
              <a:buNone/>
              <a:defRPr sz="4300"/>
            </a:lvl1pPr>
            <a:lvl2pPr marL="1304264" indent="0">
              <a:buNone/>
              <a:defRPr sz="4100"/>
            </a:lvl2pPr>
            <a:lvl3pPr marL="2608531" indent="0">
              <a:buNone/>
              <a:defRPr sz="3400"/>
            </a:lvl3pPr>
            <a:lvl4pPr marL="3912793" indent="0">
              <a:buNone/>
              <a:defRPr sz="2700"/>
            </a:lvl4pPr>
            <a:lvl5pPr marL="5217060" indent="0">
              <a:buNone/>
              <a:defRPr sz="2700"/>
            </a:lvl5pPr>
            <a:lvl6pPr marL="6521324" indent="0">
              <a:buNone/>
              <a:defRPr sz="2700"/>
            </a:lvl6pPr>
            <a:lvl7pPr marL="7825587" indent="0">
              <a:buNone/>
              <a:defRPr sz="2700"/>
            </a:lvl7pPr>
            <a:lvl8pPr marL="9129851" indent="0">
              <a:buNone/>
              <a:defRPr sz="2700"/>
            </a:lvl8pPr>
            <a:lvl9pPr marL="10434118" indent="0">
              <a:buNone/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3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70375" y="1341853"/>
            <a:ext cx="37264656" cy="4871444"/>
          </a:xfrm>
          <a:prstGeom prst="rect">
            <a:avLst/>
          </a:prstGeom>
        </p:spPr>
        <p:txBody>
          <a:bodyPr vert="horz" lIns="74081" tIns="37041" rIns="74081" bIns="3704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0375" y="6709184"/>
            <a:ext cx="37264656" cy="15991168"/>
          </a:xfrm>
          <a:prstGeom prst="rect">
            <a:avLst/>
          </a:prstGeom>
        </p:spPr>
        <p:txBody>
          <a:bodyPr vert="horz" lIns="74081" tIns="37041" rIns="74081" bIns="370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70374" y="23359604"/>
            <a:ext cx="9721215" cy="1341834"/>
          </a:xfrm>
          <a:prstGeom prst="rect">
            <a:avLst/>
          </a:prstGeom>
        </p:spPr>
        <p:txBody>
          <a:bodyPr vert="horz" lIns="74081" tIns="37041" rIns="74081" bIns="37041" rtlCol="0" anchor="ctr"/>
          <a:lstStyle>
            <a:lvl1pPr algn="l">
              <a:defRPr sz="3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3D92B-D065-47F8-8A08-2EFADC2B28FD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11792" y="23359604"/>
            <a:ext cx="14581825" cy="1341834"/>
          </a:xfrm>
          <a:prstGeom prst="rect">
            <a:avLst/>
          </a:prstGeom>
        </p:spPr>
        <p:txBody>
          <a:bodyPr vert="horz" lIns="74081" tIns="37041" rIns="74081" bIns="37041" rtlCol="0" anchor="ctr"/>
          <a:lstStyle>
            <a:lvl1pPr algn="ctr">
              <a:defRPr sz="3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513819" y="23359604"/>
            <a:ext cx="9721215" cy="1341834"/>
          </a:xfrm>
          <a:prstGeom prst="rect">
            <a:avLst/>
          </a:prstGeom>
        </p:spPr>
        <p:txBody>
          <a:bodyPr vert="horz" lIns="74081" tIns="37041" rIns="74081" bIns="37041" rtlCol="0" anchor="ctr"/>
          <a:lstStyle>
            <a:lvl1pPr algn="r">
              <a:defRPr sz="3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373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608531" rtl="0" eaLnBrk="1" latinLnBrk="0" hangingPunct="1">
        <a:lnSpc>
          <a:spcPct val="90000"/>
        </a:lnSpc>
        <a:spcBef>
          <a:spcPct val="0"/>
        </a:spcBef>
        <a:buNone/>
        <a:defRPr sz="1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52131" indent="-652131" algn="l" defTabSz="2608531" rtl="0" eaLnBrk="1" latinLnBrk="0" hangingPunct="1">
        <a:lnSpc>
          <a:spcPct val="90000"/>
        </a:lnSpc>
        <a:spcBef>
          <a:spcPts val="2853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1956398" indent="-652131" algn="l" defTabSz="2608531" rtl="0" eaLnBrk="1" latinLnBrk="0" hangingPunct="1">
        <a:lnSpc>
          <a:spcPct val="90000"/>
        </a:lnSpc>
        <a:spcBef>
          <a:spcPts val="1428"/>
        </a:spcBef>
        <a:buFont typeface="Arial" panose="020B0604020202020204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2pPr>
      <a:lvl3pPr marL="3260662" indent="-652131" algn="l" defTabSz="2608531" rtl="0" eaLnBrk="1" latinLnBrk="0" hangingPunct="1">
        <a:lnSpc>
          <a:spcPct val="90000"/>
        </a:lnSpc>
        <a:spcBef>
          <a:spcPts val="1428"/>
        </a:spcBef>
        <a:buFont typeface="Arial" panose="020B0604020202020204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4564925" indent="-652131" algn="l" defTabSz="2608531" rtl="0" eaLnBrk="1" latinLnBrk="0" hangingPunct="1">
        <a:lnSpc>
          <a:spcPct val="90000"/>
        </a:lnSpc>
        <a:spcBef>
          <a:spcPts val="1428"/>
        </a:spcBef>
        <a:buFont typeface="Arial" panose="020B0604020202020204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4pPr>
      <a:lvl5pPr marL="5869193" indent="-652131" algn="l" defTabSz="2608531" rtl="0" eaLnBrk="1" latinLnBrk="0" hangingPunct="1">
        <a:lnSpc>
          <a:spcPct val="90000"/>
        </a:lnSpc>
        <a:spcBef>
          <a:spcPts val="1428"/>
        </a:spcBef>
        <a:buFont typeface="Arial" panose="020B0604020202020204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5pPr>
      <a:lvl6pPr marL="7173456" indent="-652131" algn="l" defTabSz="2608531" rtl="0" eaLnBrk="1" latinLnBrk="0" hangingPunct="1">
        <a:lnSpc>
          <a:spcPct val="90000"/>
        </a:lnSpc>
        <a:spcBef>
          <a:spcPts val="1428"/>
        </a:spcBef>
        <a:buFont typeface="Arial" panose="020B0604020202020204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6pPr>
      <a:lvl7pPr marL="8477720" indent="-652131" algn="l" defTabSz="2608531" rtl="0" eaLnBrk="1" latinLnBrk="0" hangingPunct="1">
        <a:lnSpc>
          <a:spcPct val="90000"/>
        </a:lnSpc>
        <a:spcBef>
          <a:spcPts val="1428"/>
        </a:spcBef>
        <a:buFont typeface="Arial" panose="020B0604020202020204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7pPr>
      <a:lvl8pPr marL="9781986" indent="-652131" algn="l" defTabSz="2608531" rtl="0" eaLnBrk="1" latinLnBrk="0" hangingPunct="1">
        <a:lnSpc>
          <a:spcPct val="90000"/>
        </a:lnSpc>
        <a:spcBef>
          <a:spcPts val="1428"/>
        </a:spcBef>
        <a:buFont typeface="Arial" panose="020B0604020202020204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8pPr>
      <a:lvl9pPr marL="11086249" indent="-652131" algn="l" defTabSz="2608531" rtl="0" eaLnBrk="1" latinLnBrk="0" hangingPunct="1">
        <a:lnSpc>
          <a:spcPct val="90000"/>
        </a:lnSpc>
        <a:spcBef>
          <a:spcPts val="1428"/>
        </a:spcBef>
        <a:buFont typeface="Arial" panose="020B0604020202020204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08531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1pPr>
      <a:lvl2pPr marL="1304264" algn="l" defTabSz="2608531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608531" algn="l" defTabSz="2608531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3pPr>
      <a:lvl4pPr marL="3912793" algn="l" defTabSz="2608531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4pPr>
      <a:lvl5pPr marL="5217060" algn="l" defTabSz="2608531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5pPr>
      <a:lvl6pPr marL="6521324" algn="l" defTabSz="2608531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6pPr>
      <a:lvl7pPr marL="7825587" algn="l" defTabSz="2608531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7pPr>
      <a:lvl8pPr marL="9129851" algn="l" defTabSz="2608531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8pPr>
      <a:lvl9pPr marL="10434118" algn="l" defTabSz="2608531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535344" y="3368014"/>
            <a:ext cx="41995376" cy="130225"/>
            <a:chOff x="1091435" y="14809154"/>
            <a:chExt cx="29529381" cy="223062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1091435" y="14809154"/>
              <a:ext cx="29520000" cy="0"/>
            </a:xfrm>
            <a:prstGeom prst="line">
              <a:avLst/>
            </a:prstGeom>
            <a:ln w="6350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093247" y="14913428"/>
              <a:ext cx="29520000" cy="0"/>
            </a:xfrm>
            <a:prstGeom prst="line">
              <a:avLst/>
            </a:prstGeom>
            <a:ln w="635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100815" y="15032216"/>
              <a:ext cx="29520001" cy="0"/>
            </a:xfrm>
            <a:prstGeom prst="line">
              <a:avLst/>
            </a:prstGeom>
            <a:ln w="635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90A2D19A-3609-4789-A4ED-86F2DEE48BA7}"/>
              </a:ext>
            </a:extLst>
          </p:cNvPr>
          <p:cNvSpPr txBox="1"/>
          <p:nvPr/>
        </p:nvSpPr>
        <p:spPr>
          <a:xfrm>
            <a:off x="7859540" y="2553723"/>
            <a:ext cx="2774591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Office address with corresponding email address (One presenter will be allowed to present his or her work)</a:t>
            </a:r>
            <a:endParaRPr lang="en-US" sz="36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8179597" y="0"/>
            <a:ext cx="6892913" cy="32008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Title of your work</a:t>
            </a:r>
          </a:p>
          <a:p>
            <a:pPr algn="ctr"/>
            <a:endParaRPr lang="en-US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</a:p>
          <a:p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842148" y="319963"/>
            <a:ext cx="29293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Logo</a:t>
            </a:r>
          </a:p>
          <a:p>
            <a:r>
              <a:rPr lang="en-US" sz="6000" dirty="0"/>
              <a:t>Of your  institute</a:t>
            </a:r>
          </a:p>
        </p:txBody>
      </p:sp>
      <p:pic>
        <p:nvPicPr>
          <p:cNvPr id="77" name="Picture 7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46695" y="178695"/>
            <a:ext cx="3010021" cy="2907987"/>
          </a:xfrm>
          <a:prstGeom prst="rect">
            <a:avLst/>
          </a:prstGeom>
        </p:spPr>
      </p:pic>
      <p:pic>
        <p:nvPicPr>
          <p:cNvPr id="78" name="Picture 7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908" y="22192664"/>
            <a:ext cx="4407042" cy="2807286"/>
          </a:xfrm>
          <a:prstGeom prst="rect">
            <a:avLst/>
          </a:prstGeom>
        </p:spPr>
      </p:pic>
      <p:sp>
        <p:nvSpPr>
          <p:cNvPr id="79" name="TextBox 78"/>
          <p:cNvSpPr txBox="1"/>
          <p:nvPr/>
        </p:nvSpPr>
        <p:spPr>
          <a:xfrm>
            <a:off x="10059158" y="11529295"/>
            <a:ext cx="2876832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>
                <a:solidFill>
                  <a:srgbClr val="FF0000"/>
                </a:solidFill>
              </a:rPr>
              <a:t>There is no restriction on font colors and background colors.</a:t>
            </a:r>
          </a:p>
          <a:p>
            <a:endParaRPr lang="en-US" sz="7200" b="1" dirty="0">
              <a:solidFill>
                <a:srgbClr val="FF0000"/>
              </a:solidFill>
            </a:endParaRPr>
          </a:p>
          <a:p>
            <a:r>
              <a:rPr lang="en-US" sz="7200" b="1" dirty="0">
                <a:solidFill>
                  <a:srgbClr val="FF0000"/>
                </a:solidFill>
                <a:highlight>
                  <a:srgbClr val="FFFF00"/>
                </a:highlight>
              </a:rPr>
              <a:t>SRF , Science Dialectica, and Conference logo must be visible in the poster  </a:t>
            </a:r>
          </a:p>
        </p:txBody>
      </p:sp>
      <p:pic>
        <p:nvPicPr>
          <p:cNvPr id="80" name="Picture 7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5546" y="22656054"/>
            <a:ext cx="8717332" cy="2547096"/>
          </a:xfrm>
          <a:prstGeom prst="rect">
            <a:avLst/>
          </a:prstGeom>
        </p:spPr>
      </p:pic>
      <p:pic>
        <p:nvPicPr>
          <p:cNvPr id="3" name="Picture 2" descr="A qr code with a black and white background&#10;&#10;Description automatically generated">
            <a:extLst>
              <a:ext uri="{FF2B5EF4-FFF2-40B4-BE49-F238E27FC236}">
                <a16:creationId xmlns:a16="http://schemas.microsoft.com/office/drawing/2014/main" id="{D3FB325E-E030-A5CA-2E33-33E32B8C18B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24954" y="22446602"/>
            <a:ext cx="2554415" cy="2547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709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316504A3564642AE36BE633D027E89" ma:contentTypeVersion="14" ma:contentTypeDescription="Create a new document." ma:contentTypeScope="" ma:versionID="a5c3a3eb8ac1dd970ae2780cf7eb63fc">
  <xsd:schema xmlns:xsd="http://www.w3.org/2001/XMLSchema" xmlns:xs="http://www.w3.org/2001/XMLSchema" xmlns:p="http://schemas.microsoft.com/office/2006/metadata/properties" xmlns:ns3="601c907b-bc08-483f-b5a8-2d548cdb7b46" xmlns:ns4="900ef173-dbad-442f-96ae-005c8fd701f9" targetNamespace="http://schemas.microsoft.com/office/2006/metadata/properties" ma:root="true" ma:fieldsID="71634abe69e70203773eca7d08bdaf88" ns3:_="" ns4:_="">
    <xsd:import namespace="601c907b-bc08-483f-b5a8-2d548cdb7b46"/>
    <xsd:import namespace="900ef173-dbad-442f-96ae-005c8fd701f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1c907b-bc08-483f-b5a8-2d548cdb7b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0ef173-dbad-442f-96ae-005c8fd701f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2271A8-D28B-4611-94B9-97461924F54F}">
  <ds:schemaRefs>
    <ds:schemaRef ds:uri="http://schemas.microsoft.com/office/2006/documentManagement/types"/>
    <ds:schemaRef ds:uri="http://purl.org/dc/elements/1.1/"/>
    <ds:schemaRef ds:uri="http://www.w3.org/XML/1998/namespace"/>
    <ds:schemaRef ds:uri="601c907b-bc08-483f-b5a8-2d548cdb7b46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900ef173-dbad-442f-96ae-005c8fd701f9"/>
  </ds:schemaRefs>
</ds:datastoreItem>
</file>

<file path=customXml/itemProps2.xml><?xml version="1.0" encoding="utf-8"?>
<ds:datastoreItem xmlns:ds="http://schemas.openxmlformats.org/officeDocument/2006/customXml" ds:itemID="{94B36834-02BE-4263-9F9A-9868E00F79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34BDA2-1713-4F4A-8095-EB954395B2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1c907b-bc08-483f-b5a8-2d548cdb7b46"/>
    <ds:schemaRef ds:uri="900ef173-dbad-442f-96ae-005c8fd701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3594</TotalTime>
  <Words>54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 Semibold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tanvi gupte</dc:creator>
  <cp:lastModifiedBy>Sourav Jana</cp:lastModifiedBy>
  <cp:revision>107</cp:revision>
  <dcterms:created xsi:type="dcterms:W3CDTF">2022-03-19T10:08:00Z</dcterms:created>
  <dcterms:modified xsi:type="dcterms:W3CDTF">2025-01-06T14:46:12Z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0x01010085316504A3564642AE36BE633D027E89</vt:lpwstr>
  </property>
</Properties>
</file>