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43205400" cy="25203150"/>
  <p:notesSz cx="6858000" cy="9144000"/>
  <p:defaultTextStyle>
    <a:defPPr>
      <a:defRPr lang="en-US"/>
    </a:defPPr>
    <a:lvl1pPr marL="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70403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4080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1121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81613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5201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2242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92826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6322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136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996600"/>
    <a:srgbClr val="FF9900"/>
    <a:srgbClr val="FF7C80"/>
    <a:srgbClr val="CCCCFF"/>
    <a:srgbClr val="0099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188" y="120"/>
      </p:cViewPr>
      <p:guideLst>
        <p:guide orient="horz" pos="7938"/>
        <p:guide pos="136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rav Jana" userId="9fcbe99f-e887-4281-90b3-b9a1b89f3453" providerId="ADAL" clId="{84718334-588B-44BD-A36B-13A06D8902D9}"/>
    <pc:docChg chg="custSel modSld">
      <pc:chgData name="Sourav Jana" userId="9fcbe99f-e887-4281-90b3-b9a1b89f3453" providerId="ADAL" clId="{84718334-588B-44BD-A36B-13A06D8902D9}" dt="2024-01-03T17:25:53.859" v="107" actId="13926"/>
      <pc:docMkLst>
        <pc:docMk/>
      </pc:docMkLst>
      <pc:sldChg chg="modSp mod">
        <pc:chgData name="Sourav Jana" userId="9fcbe99f-e887-4281-90b3-b9a1b89f3453" providerId="ADAL" clId="{84718334-588B-44BD-A36B-13A06D8902D9}" dt="2024-01-03T17:25:53.859" v="107" actId="13926"/>
        <pc:sldMkLst>
          <pc:docMk/>
          <pc:sldMk cId="1146709280" sldId="261"/>
        </pc:sldMkLst>
        <pc:spChg chg="mod">
          <ac:chgData name="Sourav Jana" userId="9fcbe99f-e887-4281-90b3-b9a1b89f3453" providerId="ADAL" clId="{84718334-588B-44BD-A36B-13A06D8902D9}" dt="2024-01-03T17:25:53.859" v="107" actId="13926"/>
          <ac:spMkLst>
            <pc:docMk/>
            <pc:sldMk cId="1146709280" sldId="261"/>
            <ac:spMk id="7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068AF-BC15-4103-8DFE-0B735CA185AF}" type="datetimeFigureOut">
              <a:rPr lang="en-IN" smtClean="0"/>
              <a:pPr/>
              <a:t>03-01-2024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1143000"/>
            <a:ext cx="5289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06773-4C9D-4615-A0AA-9BA06907086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51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70403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4080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11121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81613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85201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22242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92826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96322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4225" y="1143000"/>
            <a:ext cx="52895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06773-4C9D-4615-A0AA-9BA069070864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983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407" y="4124684"/>
            <a:ext cx="36724592" cy="8774430"/>
          </a:xfrm>
        </p:spPr>
        <p:txBody>
          <a:bodyPr anchor="b"/>
          <a:lstStyle>
            <a:lvl1pPr algn="ctr">
              <a:defRPr sz="1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683" y="13237491"/>
            <a:ext cx="32404048" cy="6084925"/>
          </a:xfrm>
        </p:spPr>
        <p:txBody>
          <a:bodyPr/>
          <a:lstStyle>
            <a:lvl1pPr marL="0" indent="0" algn="ctr">
              <a:buNone/>
              <a:defRPr sz="6800"/>
            </a:lvl1pPr>
            <a:lvl2pPr marL="1304264" indent="0" algn="ctr">
              <a:buNone/>
              <a:defRPr sz="5700"/>
            </a:lvl2pPr>
            <a:lvl3pPr marL="2608531" indent="0" algn="ctr">
              <a:buNone/>
              <a:defRPr sz="5000"/>
            </a:lvl3pPr>
            <a:lvl4pPr marL="3912793" indent="0" algn="ctr">
              <a:buNone/>
              <a:defRPr sz="4300"/>
            </a:lvl4pPr>
            <a:lvl5pPr marL="5217060" indent="0" algn="ctr">
              <a:buNone/>
              <a:defRPr sz="4300"/>
            </a:lvl5pPr>
            <a:lvl6pPr marL="6521324" indent="0" algn="ctr">
              <a:buNone/>
              <a:defRPr sz="4300"/>
            </a:lvl6pPr>
            <a:lvl7pPr marL="7825587" indent="0" algn="ctr">
              <a:buNone/>
              <a:defRPr sz="4300"/>
            </a:lvl7pPr>
            <a:lvl8pPr marL="9129851" indent="0" algn="ctr">
              <a:buNone/>
              <a:defRPr sz="4300"/>
            </a:lvl8pPr>
            <a:lvl9pPr marL="10434118" indent="0" algn="ctr">
              <a:buNone/>
              <a:defRPr sz="4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7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6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8868" y="1341835"/>
            <a:ext cx="9316165" cy="213585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379" y="1341835"/>
            <a:ext cx="27408424" cy="213585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4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872" y="6283292"/>
            <a:ext cx="37264656" cy="10483809"/>
          </a:xfrm>
        </p:spPr>
        <p:txBody>
          <a:bodyPr anchor="b"/>
          <a:lstStyle>
            <a:lvl1pPr>
              <a:defRPr sz="1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872" y="16866283"/>
            <a:ext cx="37264656" cy="5513186"/>
          </a:xfrm>
        </p:spPr>
        <p:txBody>
          <a:bodyPr/>
          <a:lstStyle>
            <a:lvl1pPr marL="0" indent="0">
              <a:buNone/>
              <a:defRPr sz="6800">
                <a:solidFill>
                  <a:schemeClr val="tx1"/>
                </a:solidFill>
              </a:defRPr>
            </a:lvl1pPr>
            <a:lvl2pPr marL="130426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608531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391279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21706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65213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782558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129851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04341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7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371" y="6709184"/>
            <a:ext cx="18362296" cy="15991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2733" y="6709184"/>
            <a:ext cx="18362296" cy="15991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0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5" y="1341853"/>
            <a:ext cx="37264656" cy="48714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6013" y="6178274"/>
            <a:ext cx="18277908" cy="302787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4264" indent="0">
              <a:buNone/>
              <a:defRPr sz="5700" b="1"/>
            </a:lvl2pPr>
            <a:lvl3pPr marL="2608531" indent="0">
              <a:buNone/>
              <a:defRPr sz="5000" b="1"/>
            </a:lvl3pPr>
            <a:lvl4pPr marL="3912793" indent="0">
              <a:buNone/>
              <a:defRPr sz="4300" b="1"/>
            </a:lvl4pPr>
            <a:lvl5pPr marL="5217060" indent="0">
              <a:buNone/>
              <a:defRPr sz="4300" b="1"/>
            </a:lvl5pPr>
            <a:lvl6pPr marL="6521324" indent="0">
              <a:buNone/>
              <a:defRPr sz="4300" b="1"/>
            </a:lvl6pPr>
            <a:lvl7pPr marL="7825587" indent="0">
              <a:buNone/>
              <a:defRPr sz="4300" b="1"/>
            </a:lvl7pPr>
            <a:lvl8pPr marL="9129851" indent="0">
              <a:buNone/>
              <a:defRPr sz="4300" b="1"/>
            </a:lvl8pPr>
            <a:lvl9pPr marL="10434118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6013" y="9206164"/>
            <a:ext cx="18277908" cy="13540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2740" y="6178274"/>
            <a:ext cx="18367923" cy="302787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4264" indent="0">
              <a:buNone/>
              <a:defRPr sz="5700" b="1"/>
            </a:lvl2pPr>
            <a:lvl3pPr marL="2608531" indent="0">
              <a:buNone/>
              <a:defRPr sz="5000" b="1"/>
            </a:lvl3pPr>
            <a:lvl4pPr marL="3912793" indent="0">
              <a:buNone/>
              <a:defRPr sz="4300" b="1"/>
            </a:lvl4pPr>
            <a:lvl5pPr marL="5217060" indent="0">
              <a:buNone/>
              <a:defRPr sz="4300" b="1"/>
            </a:lvl5pPr>
            <a:lvl6pPr marL="6521324" indent="0">
              <a:buNone/>
              <a:defRPr sz="4300" b="1"/>
            </a:lvl6pPr>
            <a:lvl7pPr marL="7825587" indent="0">
              <a:buNone/>
              <a:defRPr sz="4300" b="1"/>
            </a:lvl7pPr>
            <a:lvl8pPr marL="9129851" indent="0">
              <a:buNone/>
              <a:defRPr sz="4300" b="1"/>
            </a:lvl8pPr>
            <a:lvl9pPr marL="10434118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2740" y="9206164"/>
            <a:ext cx="18367923" cy="13540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5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1" y="1680211"/>
            <a:ext cx="13934865" cy="5880735"/>
          </a:xfrm>
        </p:spPr>
        <p:txBody>
          <a:bodyPr anchor="b"/>
          <a:lstStyle>
            <a:lvl1pPr>
              <a:defRPr sz="9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7931" y="3628794"/>
            <a:ext cx="21872733" cy="17910571"/>
          </a:xfrm>
        </p:spPr>
        <p:txBody>
          <a:bodyPr/>
          <a:lstStyle>
            <a:lvl1pPr>
              <a:defRPr sz="9100"/>
            </a:lvl1pPr>
            <a:lvl2pPr>
              <a:defRPr sz="8100"/>
            </a:lvl2pPr>
            <a:lvl3pPr>
              <a:defRPr sz="68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001" y="7560946"/>
            <a:ext cx="13934865" cy="14007585"/>
          </a:xfrm>
        </p:spPr>
        <p:txBody>
          <a:bodyPr/>
          <a:lstStyle>
            <a:lvl1pPr marL="0" indent="0">
              <a:buNone/>
              <a:defRPr sz="4300"/>
            </a:lvl1pPr>
            <a:lvl2pPr marL="1304264" indent="0">
              <a:buNone/>
              <a:defRPr sz="4100"/>
            </a:lvl2pPr>
            <a:lvl3pPr marL="2608531" indent="0">
              <a:buNone/>
              <a:defRPr sz="3400"/>
            </a:lvl3pPr>
            <a:lvl4pPr marL="3912793" indent="0">
              <a:buNone/>
              <a:defRPr sz="2700"/>
            </a:lvl4pPr>
            <a:lvl5pPr marL="5217060" indent="0">
              <a:buNone/>
              <a:defRPr sz="2700"/>
            </a:lvl5pPr>
            <a:lvl6pPr marL="6521324" indent="0">
              <a:buNone/>
              <a:defRPr sz="2700"/>
            </a:lvl6pPr>
            <a:lvl7pPr marL="7825587" indent="0">
              <a:buNone/>
              <a:defRPr sz="2700"/>
            </a:lvl7pPr>
            <a:lvl8pPr marL="9129851" indent="0">
              <a:buNone/>
              <a:defRPr sz="2700"/>
            </a:lvl8pPr>
            <a:lvl9pPr marL="10434118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1" y="1680211"/>
            <a:ext cx="13934865" cy="5880735"/>
          </a:xfrm>
        </p:spPr>
        <p:txBody>
          <a:bodyPr anchor="b"/>
          <a:lstStyle>
            <a:lvl1pPr>
              <a:defRPr sz="9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7931" y="3628794"/>
            <a:ext cx="21872733" cy="17910571"/>
          </a:xfrm>
        </p:spPr>
        <p:txBody>
          <a:bodyPr anchor="t"/>
          <a:lstStyle>
            <a:lvl1pPr marL="0" indent="0">
              <a:buNone/>
              <a:defRPr sz="9100"/>
            </a:lvl1pPr>
            <a:lvl2pPr marL="1304264" indent="0">
              <a:buNone/>
              <a:defRPr sz="8100"/>
            </a:lvl2pPr>
            <a:lvl3pPr marL="2608531" indent="0">
              <a:buNone/>
              <a:defRPr sz="6800"/>
            </a:lvl3pPr>
            <a:lvl4pPr marL="3912793" indent="0">
              <a:buNone/>
              <a:defRPr sz="5700"/>
            </a:lvl4pPr>
            <a:lvl5pPr marL="5217060" indent="0">
              <a:buNone/>
              <a:defRPr sz="5700"/>
            </a:lvl5pPr>
            <a:lvl6pPr marL="6521324" indent="0">
              <a:buNone/>
              <a:defRPr sz="5700"/>
            </a:lvl6pPr>
            <a:lvl7pPr marL="7825587" indent="0">
              <a:buNone/>
              <a:defRPr sz="5700"/>
            </a:lvl7pPr>
            <a:lvl8pPr marL="9129851" indent="0">
              <a:buNone/>
              <a:defRPr sz="5700"/>
            </a:lvl8pPr>
            <a:lvl9pPr marL="10434118" indent="0">
              <a:buNone/>
              <a:defRPr sz="5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001" y="7560946"/>
            <a:ext cx="13934865" cy="14007585"/>
          </a:xfrm>
        </p:spPr>
        <p:txBody>
          <a:bodyPr/>
          <a:lstStyle>
            <a:lvl1pPr marL="0" indent="0">
              <a:buNone/>
              <a:defRPr sz="4300"/>
            </a:lvl1pPr>
            <a:lvl2pPr marL="1304264" indent="0">
              <a:buNone/>
              <a:defRPr sz="4100"/>
            </a:lvl2pPr>
            <a:lvl3pPr marL="2608531" indent="0">
              <a:buNone/>
              <a:defRPr sz="3400"/>
            </a:lvl3pPr>
            <a:lvl4pPr marL="3912793" indent="0">
              <a:buNone/>
              <a:defRPr sz="2700"/>
            </a:lvl4pPr>
            <a:lvl5pPr marL="5217060" indent="0">
              <a:buNone/>
              <a:defRPr sz="2700"/>
            </a:lvl5pPr>
            <a:lvl6pPr marL="6521324" indent="0">
              <a:buNone/>
              <a:defRPr sz="2700"/>
            </a:lvl6pPr>
            <a:lvl7pPr marL="7825587" indent="0">
              <a:buNone/>
              <a:defRPr sz="2700"/>
            </a:lvl7pPr>
            <a:lvl8pPr marL="9129851" indent="0">
              <a:buNone/>
              <a:defRPr sz="2700"/>
            </a:lvl8pPr>
            <a:lvl9pPr marL="10434118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3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375" y="1341853"/>
            <a:ext cx="37264656" cy="4871444"/>
          </a:xfrm>
          <a:prstGeom prst="rect">
            <a:avLst/>
          </a:prstGeom>
        </p:spPr>
        <p:txBody>
          <a:bodyPr vert="horz" lIns="74081" tIns="37041" rIns="74081" bIns="3704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375" y="6709184"/>
            <a:ext cx="37264656" cy="15991168"/>
          </a:xfrm>
          <a:prstGeom prst="rect">
            <a:avLst/>
          </a:prstGeom>
        </p:spPr>
        <p:txBody>
          <a:bodyPr vert="horz" lIns="74081" tIns="37041" rIns="74081" bIns="370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374" y="23359604"/>
            <a:ext cx="972121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l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3D92B-D065-47F8-8A08-2EFADC2B28FD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1792" y="23359604"/>
            <a:ext cx="1458182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ct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3819" y="23359604"/>
            <a:ext cx="972121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08531" rtl="0" eaLnBrk="1" latinLnBrk="0" hangingPunct="1">
        <a:lnSpc>
          <a:spcPct val="90000"/>
        </a:lnSpc>
        <a:spcBef>
          <a:spcPct val="0"/>
        </a:spcBef>
        <a:buNone/>
        <a:defRPr sz="1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2131" indent="-652131" algn="l" defTabSz="2608531" rtl="0" eaLnBrk="1" latinLnBrk="0" hangingPunct="1">
        <a:lnSpc>
          <a:spcPct val="90000"/>
        </a:lnSpc>
        <a:spcBef>
          <a:spcPts val="2853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56398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260662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564925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869193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7173456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8477720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9781986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1086249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304264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608531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3912793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217060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521324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825587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9129851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4118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535344" y="3368014"/>
            <a:ext cx="41995376" cy="130225"/>
            <a:chOff x="1091435" y="14809154"/>
            <a:chExt cx="29529381" cy="223062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091435" y="14809154"/>
              <a:ext cx="29520000" cy="0"/>
            </a:xfrm>
            <a:prstGeom prst="line">
              <a:avLst/>
            </a:prstGeom>
            <a:ln w="635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93247" y="14913428"/>
              <a:ext cx="29520000" cy="0"/>
            </a:xfrm>
            <a:prstGeom prst="line">
              <a:avLst/>
            </a:prstGeom>
            <a:ln w="63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00815" y="15032216"/>
              <a:ext cx="29520001" cy="0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90A2D19A-3609-4789-A4ED-86F2DEE48BA7}"/>
              </a:ext>
            </a:extLst>
          </p:cNvPr>
          <p:cNvSpPr txBox="1"/>
          <p:nvPr/>
        </p:nvSpPr>
        <p:spPr>
          <a:xfrm>
            <a:off x="7859540" y="2553723"/>
            <a:ext cx="277459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Office address with corresponding email address (One presenter will be allowed to present his or her work)</a:t>
            </a:r>
            <a:endParaRPr lang="en-US" sz="3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179597" y="0"/>
            <a:ext cx="6892913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 of your work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  <a:p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42148" y="319963"/>
            <a:ext cx="29293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Logo</a:t>
            </a:r>
          </a:p>
          <a:p>
            <a:r>
              <a:rPr lang="en-US" sz="6000" dirty="0"/>
              <a:t>Of your  institute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6695" y="178695"/>
            <a:ext cx="3010021" cy="2907987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908" y="22192664"/>
            <a:ext cx="4407042" cy="2807286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10059158" y="11529295"/>
            <a:ext cx="2913701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There is no restriction on font colors and background colors.</a:t>
            </a:r>
          </a:p>
          <a:p>
            <a:endParaRPr lang="en-US" sz="7200" b="1" dirty="0">
              <a:solidFill>
                <a:srgbClr val="FF0000"/>
              </a:solidFill>
            </a:endParaRPr>
          </a:p>
          <a:p>
            <a:r>
              <a:rPr lang="en-US" sz="7200" b="1" dirty="0">
                <a:solidFill>
                  <a:srgbClr val="FF0000"/>
                </a:solidFill>
                <a:highlight>
                  <a:srgbClr val="FFFF00"/>
                </a:highlight>
              </a:rPr>
              <a:t>SRF , Science Dialectica, and Conference logo must be visible in the poster  </a:t>
            </a: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546" y="22656054"/>
            <a:ext cx="8717332" cy="254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70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316504A3564642AE36BE633D027E89" ma:contentTypeVersion="14" ma:contentTypeDescription="Create a new document." ma:contentTypeScope="" ma:versionID="a5c3a3eb8ac1dd970ae2780cf7eb63fc">
  <xsd:schema xmlns:xsd="http://www.w3.org/2001/XMLSchema" xmlns:xs="http://www.w3.org/2001/XMLSchema" xmlns:p="http://schemas.microsoft.com/office/2006/metadata/properties" xmlns:ns3="601c907b-bc08-483f-b5a8-2d548cdb7b46" xmlns:ns4="900ef173-dbad-442f-96ae-005c8fd701f9" targetNamespace="http://schemas.microsoft.com/office/2006/metadata/properties" ma:root="true" ma:fieldsID="71634abe69e70203773eca7d08bdaf88" ns3:_="" ns4:_="">
    <xsd:import namespace="601c907b-bc08-483f-b5a8-2d548cdb7b46"/>
    <xsd:import namespace="900ef173-dbad-442f-96ae-005c8fd701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c907b-bc08-483f-b5a8-2d548cdb7b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ef173-dbad-442f-96ae-005c8fd701f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34BDA2-1713-4F4A-8095-EB954395B2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1c907b-bc08-483f-b5a8-2d548cdb7b46"/>
    <ds:schemaRef ds:uri="900ef173-dbad-442f-96ae-005c8fd701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B36834-02BE-4263-9F9A-9868E00F79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2271A8-D28B-4611-94B9-97461924F54F}">
  <ds:schemaRefs>
    <ds:schemaRef ds:uri="http://schemas.microsoft.com/office/2006/documentManagement/types"/>
    <ds:schemaRef ds:uri="http://purl.org/dc/elements/1.1/"/>
    <ds:schemaRef ds:uri="http://www.w3.org/XML/1998/namespace"/>
    <ds:schemaRef ds:uri="601c907b-bc08-483f-b5a8-2d548cdb7b4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900ef173-dbad-442f-96ae-005c8fd701f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3593</TotalTime>
  <Words>54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tanvi gupte</dc:creator>
  <cp:lastModifiedBy>Sourav Jana</cp:lastModifiedBy>
  <cp:revision>107</cp:revision>
  <dcterms:created xsi:type="dcterms:W3CDTF">2022-03-19T10:08:00Z</dcterms:created>
  <dcterms:modified xsi:type="dcterms:W3CDTF">2024-01-03T17:26:00Z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0x01010085316504A3564642AE36BE633D027E89</vt:lpwstr>
  </property>
</Properties>
</file>